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42" autoAdjust="0"/>
    <p:restoredTop sz="94660"/>
  </p:normalViewPr>
  <p:slideViewPr>
    <p:cSldViewPr>
      <p:cViewPr>
        <p:scale>
          <a:sx n="150" d="100"/>
          <a:sy n="150" d="100"/>
        </p:scale>
        <p:origin x="-2874" y="4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Relationship Id="rId9" Type="http://schemas.openxmlformats.org/officeDocument/2006/relationships/image" Target="../media/image1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57200" y="369000"/>
            <a:ext cx="8229601" cy="6120001"/>
            <a:chOff x="380998" y="472965"/>
            <a:chExt cx="8229601" cy="612000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68" r="24545"/>
            <a:stretch/>
          </p:blipFill>
          <p:spPr>
            <a:xfrm>
              <a:off x="380998" y="472965"/>
              <a:ext cx="4372755" cy="6120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509" b="11743"/>
            <a:stretch/>
          </p:blipFill>
          <p:spPr>
            <a:xfrm rot="5400000">
              <a:off x="3789245" y="1771611"/>
              <a:ext cx="6120000" cy="35227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3607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4320" y="298801"/>
            <a:ext cx="6135360" cy="6321600"/>
            <a:chOff x="265440" y="298801"/>
            <a:chExt cx="6135360" cy="63216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3570"/>
            <a:stretch/>
          </p:blipFill>
          <p:spPr>
            <a:xfrm rot="5400000">
              <a:off x="-1083522" y="1647763"/>
              <a:ext cx="6321600" cy="3623676"/>
            </a:xfrm>
            <a:prstGeom prst="rect">
              <a:avLst/>
            </a:prstGeom>
          </p:spPr>
        </p:pic>
        <p:grpSp>
          <p:nvGrpSpPr>
            <p:cNvPr id="6" name="Group 5"/>
            <p:cNvGrpSpPr/>
            <p:nvPr/>
          </p:nvGrpSpPr>
          <p:grpSpPr>
            <a:xfrm>
              <a:off x="4114800" y="299115"/>
              <a:ext cx="2286000" cy="6320971"/>
              <a:chOff x="4114800" y="228600"/>
              <a:chExt cx="2286000" cy="6320971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197" t="15872" r="16383" b="10388"/>
              <a:stretch/>
            </p:blipFill>
            <p:spPr>
              <a:xfrm rot="5400000">
                <a:off x="4114800" y="251181"/>
                <a:ext cx="2286001" cy="2240839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9055" r="81194" b="28358"/>
              <a:stretch/>
            </p:blipFill>
            <p:spPr>
              <a:xfrm>
                <a:off x="4114800" y="2667000"/>
                <a:ext cx="2286000" cy="3882571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094656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6" r="10001" b="5287"/>
          <a:stretch/>
        </p:blipFill>
        <p:spPr>
          <a:xfrm rot="5400000">
            <a:off x="3427328" y="886541"/>
            <a:ext cx="2398544" cy="270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70"/>
          <a:stretch/>
        </p:blipFill>
        <p:spPr>
          <a:xfrm>
            <a:off x="6291600" y="3322435"/>
            <a:ext cx="2700000" cy="110828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72" b="16841"/>
          <a:stretch/>
        </p:blipFill>
        <p:spPr>
          <a:xfrm>
            <a:off x="6291600" y="4879780"/>
            <a:ext cx="2700000" cy="13686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42" b="14298"/>
          <a:stretch/>
        </p:blipFill>
        <p:spPr>
          <a:xfrm>
            <a:off x="3276600" y="3581400"/>
            <a:ext cx="2700000" cy="19753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106"/>
          <a:stretch/>
        </p:blipFill>
        <p:spPr>
          <a:xfrm>
            <a:off x="6291600" y="1037269"/>
            <a:ext cx="2700000" cy="171911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948"/>
          <a:stretch/>
        </p:blipFill>
        <p:spPr>
          <a:xfrm>
            <a:off x="223200" y="3780469"/>
            <a:ext cx="2700000" cy="246793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190"/>
          <a:stretch/>
        </p:blipFill>
        <p:spPr>
          <a:xfrm>
            <a:off x="223200" y="1037269"/>
            <a:ext cx="2700000" cy="253728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447800" y="4694868"/>
            <a:ext cx="609600" cy="869221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7217400" y="3441966"/>
            <a:ext cx="478800" cy="642469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/>
          <p:cNvSpPr txBox="1"/>
          <p:nvPr/>
        </p:nvSpPr>
        <p:spPr>
          <a:xfrm>
            <a:off x="223200" y="515537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smtClean="0"/>
              <a:t>Track cutting for CC control</a:t>
            </a:r>
            <a:endParaRPr lang="en-GB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3200400" y="515537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smtClean="0"/>
              <a:t>CC Control wire addition</a:t>
            </a:r>
            <a:endParaRPr lang="en-GB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6172200" y="515537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smtClean="0"/>
              <a:t>Modified module mounting</a:t>
            </a:r>
            <a:endParaRPr lang="en-GB" b="1" dirty="0"/>
          </a:p>
        </p:txBody>
      </p:sp>
      <p:sp>
        <p:nvSpPr>
          <p:cNvPr id="16" name="Rectangle 15"/>
          <p:cNvSpPr/>
          <p:nvPr/>
        </p:nvSpPr>
        <p:spPr>
          <a:xfrm>
            <a:off x="1447800" y="2057400"/>
            <a:ext cx="609600" cy="869221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643" y="5129478"/>
            <a:ext cx="1999896" cy="1499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697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15" b="20795"/>
          <a:stretch/>
        </p:blipFill>
        <p:spPr>
          <a:xfrm>
            <a:off x="0" y="1299949"/>
            <a:ext cx="9144000" cy="4258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937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558</TotalTime>
  <Words>12</Words>
  <Application>Microsoft Office PowerPoint</Application>
  <PresentationFormat>On-screen Show (4:3)</PresentationFormat>
  <Paragraphs>3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</dc:creator>
  <cp:lastModifiedBy>Richard Hodgkinson</cp:lastModifiedBy>
  <cp:revision>64</cp:revision>
  <dcterms:created xsi:type="dcterms:W3CDTF">2006-08-16T00:00:00Z</dcterms:created>
  <dcterms:modified xsi:type="dcterms:W3CDTF">2023-09-27T20:46:14Z</dcterms:modified>
</cp:coreProperties>
</file>

<file path=docProps/thumbnail.jpeg>
</file>